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600"/>
    <a:srgbClr val="000066"/>
    <a:srgbClr val="003366"/>
    <a:srgbClr val="FF33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85258" autoAdjust="0"/>
  </p:normalViewPr>
  <p:slideViewPr>
    <p:cSldViewPr>
      <p:cViewPr varScale="1">
        <p:scale>
          <a:sx n="70" d="100"/>
          <a:sy n="70" d="100"/>
        </p:scale>
        <p:origin x="1147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641482-9D8E-48A5-B4D5-0362DD40D87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D7F4AE47-571C-4C82-8302-BDB9FC736BB0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ES" sz="120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4AE47-571C-4C82-8302-BDB9FC736BB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1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4AE47-571C-4C82-8302-BDB9FC736BB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09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DBE03363-64D0-4ADB-934B-E98EA586553A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7717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1FA57DC-F2A5-42C1-A4BF-2AA2A2FC05ED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9905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21EC9DB4-044F-4A27-9F96-3161099BFB0E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2286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7B251B50-643E-4EF4-818A-0B2471CF1169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9252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EEB9E23-452A-43D7-AEAA-3EA7033B71DB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231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6CE3FA70-2B62-4EC7-A5C7-DE8A122825CE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428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8131DCBE-BC71-41FB-B957-3408E0D59008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9992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7B2AB84-3866-48A5-90C9-9C8CF65F7CB3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684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FA2CA53-932A-46BF-A058-00E3A11289AE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088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957FF3AD-70DB-434C-933A-3E772488CC27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7145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</a:t>
            </a:r>
            <a:fld id="{E916FD5F-F740-49D1-9F6B-693319D2336D}" type="slidenum">
              <a:rPr lang="en-US" altLang="en-US" sz="1800"/>
              <a:pPr/>
              <a:t>‹N°›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0336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irp@cirp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sciencedirect.com/science/journal/00078506" TargetMode="External"/><Relationship Id="rId4" Type="http://schemas.openxmlformats.org/officeDocument/2006/relationships/hyperlink" Target="https://www.cirp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524001"/>
            <a:ext cx="12192000" cy="147002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(size 40)</a:t>
            </a:r>
            <a:endParaRPr lang="en-US" altLang="en-US" sz="4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71600" y="228600"/>
            <a:ext cx="10058400" cy="914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algn="ctr" eaLnBrk="1" hangingPunct="1">
              <a:defRPr/>
            </a:pPr>
            <a:r>
              <a:rPr lang="en-GB" sz="2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The International Academy for Production Engineering</a:t>
            </a:r>
          </a:p>
          <a:p>
            <a:pPr algn="ctr" eaLnBrk="1" hangingPunct="1">
              <a:defRPr/>
            </a:pPr>
            <a:endParaRPr lang="en-GB" sz="8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 eaLnBrk="1" hangingPunct="1">
              <a:defRPr/>
            </a:pPr>
            <a:r>
              <a:rPr lang="en-GB" sz="22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73</a:t>
            </a:r>
            <a:r>
              <a:rPr lang="en-GB" sz="2000" b="1" baseline="30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rd</a:t>
            </a:r>
            <a:r>
              <a:rPr lang="en-GB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CIRP General Assembly – Thessaloniki – Greece – Aug. 18-24  2024</a:t>
            </a:r>
            <a:endParaRPr lang="en-US" b="1" dirty="0">
              <a:solidFill>
                <a:srgbClr val="0033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316" name="Line 7"/>
          <p:cNvSpPr>
            <a:spLocks noChangeShapeType="1"/>
          </p:cNvSpPr>
          <p:nvPr/>
        </p:nvSpPr>
        <p:spPr bwMode="auto">
          <a:xfrm>
            <a:off x="0" y="64008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1524000" y="6324601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1524000" y="6400800"/>
            <a:ext cx="899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600" b="1" dirty="0">
                <a:solidFill>
                  <a:srgbClr val="00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CIRP office: 9 rue Mayran, 75009 PARIS – France, </a:t>
            </a:r>
            <a:r>
              <a:rPr lang="en-GB" altLang="en-US" sz="1600" b="1" dirty="0">
                <a:solidFill>
                  <a:srgbClr val="00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E-mail: 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cirp@cirp.net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GB" altLang="en-US" sz="1600" b="1" dirty="0">
                <a:solidFill>
                  <a:srgbClr val="000066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https://www.cirp.net</a:t>
            </a:r>
            <a:r>
              <a:rPr lang="en-GB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eaLnBrk="1" hangingPunct="1"/>
            <a:r>
              <a:rPr lang="en-US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</p:txBody>
      </p:sp>
      <p:sp>
        <p:nvSpPr>
          <p:cNvPr id="13319" name="Text Box 12"/>
          <p:cNvSpPr txBox="1">
            <a:spLocks noChangeArrowheads="1"/>
          </p:cNvSpPr>
          <p:nvPr/>
        </p:nvSpPr>
        <p:spPr bwMode="auto">
          <a:xfrm>
            <a:off x="2651126" y="5446713"/>
            <a:ext cx="7178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3320" name="Text Box 13"/>
          <p:cNvSpPr txBox="1">
            <a:spLocks noChangeArrowheads="1"/>
          </p:cNvSpPr>
          <p:nvPr/>
        </p:nvSpPr>
        <p:spPr bwMode="auto">
          <a:xfrm>
            <a:off x="2286000" y="2895600"/>
            <a:ext cx="7772400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</a:p>
          <a:p>
            <a:pPr algn="ctr" eaLnBrk="1" hangingPunct="1"/>
            <a:endParaRPr lang="en-US" alt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Authors</a:t>
            </a:r>
            <a:endParaRPr lang="en-US" alt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Presenting author: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Presenting person, Filiation </a:t>
            </a:r>
          </a:p>
          <a:p>
            <a:pPr eaLnBrk="1" hangingPunct="1"/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alt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Presenting person email</a:t>
            </a:r>
          </a:p>
          <a:p>
            <a:pPr algn="ctr" eaLnBrk="1" hangingPunct="1"/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CIRP Annals - Manufacturing Technology</a:t>
            </a:r>
            <a:r>
              <a:rPr lang="en-US" altLang="en-US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en-US" altLang="en-US" b="1" dirty="0">
                <a:solidFill>
                  <a:srgbClr val="00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Volume 73, Issue 1, 2024</a:t>
            </a:r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 flipV="1">
            <a:off x="0" y="12954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3323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0651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6"/>
          <p:cNvSpPr txBox="1">
            <a:spLocks noChangeArrowheads="1"/>
          </p:cNvSpPr>
          <p:nvPr/>
        </p:nvSpPr>
        <p:spPr bwMode="auto">
          <a:xfrm rot="20648605">
            <a:off x="7852234" y="2388849"/>
            <a:ext cx="30342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First page (example)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0769600" y="6457950"/>
            <a:ext cx="11176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 </a:t>
            </a:r>
            <a:fld id="{6A8FDE07-382F-4FF8-9EF5-D2EA26C890B1}" type="slidenum">
              <a:rPr lang="en-US" altLang="en-US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2</a:t>
            </a:fld>
            <a:endParaRPr lang="en-US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434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45846"/>
            <a:ext cx="367108" cy="36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0" y="6477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05" y="6445846"/>
            <a:ext cx="1047989" cy="390614"/>
          </a:xfrm>
          <a:prstGeom prst="rect">
            <a:avLst/>
          </a:prstGeom>
        </p:spPr>
      </p:pic>
      <p:sp>
        <p:nvSpPr>
          <p:cNvPr id="12" name="Rectangle 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12192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it-IT" sz="28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Outline</a:t>
            </a:r>
          </a:p>
        </p:txBody>
      </p:sp>
      <p:sp>
        <p:nvSpPr>
          <p:cNvPr id="13" name="1 Rectángulo"/>
          <p:cNvSpPr/>
          <p:nvPr/>
        </p:nvSpPr>
        <p:spPr>
          <a:xfrm>
            <a:off x="193040" y="1021693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font size: 14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1308100" y="64770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sz="1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Authors names, Filiation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 rot="20648605">
            <a:off x="7019664" y="3605078"/>
            <a:ext cx="39218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33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Following pages (example)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0" y="6400800"/>
            <a:ext cx="121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Grand écran</PresentationFormat>
  <Paragraphs>26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Default Design</vt:lpstr>
      <vt:lpstr>Title (size 40)</vt:lpstr>
      <vt:lpstr>Outline</vt:lpstr>
    </vt:vector>
  </TitlesOfParts>
  <Company>University of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(size 40)</dc:title>
  <dc:creator/>
  <cp:lastModifiedBy>CIRP Office</cp:lastModifiedBy>
  <cp:revision>170</cp:revision>
  <dcterms:created xsi:type="dcterms:W3CDTF">2008-01-19T13:48:56Z</dcterms:created>
  <dcterms:modified xsi:type="dcterms:W3CDTF">2023-10-17T14:33:55Z</dcterms:modified>
</cp:coreProperties>
</file>